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92"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nva Sans" panose="020B0604020202020204" charset="0"/>
      <p:regular r:id="rId12"/>
    </p:embeddedFont>
    <p:embeddedFont>
      <p:font typeface="Canva Sans Bold" panose="020B0604020202020204" charset="0"/>
      <p:regular r:id="rId13"/>
    </p:embeddedFont>
    <p:embeddedFont>
      <p:font typeface="DM Sans" pitchFamily="2" charset="0"/>
      <p:regular r:id="rId14"/>
      <p:bold r:id="rId15"/>
    </p:embeddedFont>
    <p:embeddedFont>
      <p:font typeface="Trebuchet MS" panose="020B0603020202020204" pitchFamily="34" charset="0"/>
      <p:regular r:id="rId16"/>
      <p:bold r:id="rId17"/>
      <p:italic r:id="rId18"/>
      <p:boldItalic r:id="rId19"/>
    </p:embeddedFont>
    <p:embeddedFont>
      <p:font typeface="Wingdings 3" panose="05040102010807070707" pitchFamily="18" charset="2"/>
      <p:regular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62628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1107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2700" dirty="0">
              <a:solidFill>
                <a:schemeClr val="accent1">
                  <a:lumMod val="60000"/>
                  <a:lumOff val="40000"/>
                </a:schemeClr>
              </a:solidFill>
              <a:latin typeface="Arial"/>
            </a:endParaRPr>
          </a:p>
        </p:txBody>
      </p:sp>
    </p:spTree>
    <p:extLst>
      <p:ext uri="{BB962C8B-B14F-4D97-AF65-F5344CB8AC3E}">
        <p14:creationId xmlns:p14="http://schemas.microsoft.com/office/powerpoint/2010/main" val="1160020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51806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55439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850792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24114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95560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8200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56610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55058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76747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45094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68577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69352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07137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11/4/2024</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99092954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rot="-7648029">
            <a:off x="14465523" y="8431707"/>
            <a:ext cx="7061148" cy="5751626"/>
          </a:xfrm>
          <a:custGeom>
            <a:avLst/>
            <a:gdLst/>
            <a:ahLst/>
            <a:cxnLst/>
            <a:rect l="l" t="t" r="r" b="b"/>
            <a:pathLst>
              <a:path w="7061148" h="5751626">
                <a:moveTo>
                  <a:pt x="0" y="0"/>
                </a:moveTo>
                <a:lnTo>
                  <a:pt x="7061148" y="0"/>
                </a:lnTo>
                <a:lnTo>
                  <a:pt x="7061148" y="5751626"/>
                </a:lnTo>
                <a:lnTo>
                  <a:pt x="0" y="57516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513884" y="-1935335"/>
            <a:ext cx="7987150" cy="6505897"/>
          </a:xfrm>
          <a:custGeom>
            <a:avLst/>
            <a:gdLst/>
            <a:ahLst/>
            <a:cxnLst/>
            <a:rect l="l" t="t" r="r" b="b"/>
            <a:pathLst>
              <a:path w="7987150" h="6505897">
                <a:moveTo>
                  <a:pt x="0" y="0"/>
                </a:moveTo>
                <a:lnTo>
                  <a:pt x="7987150" y="0"/>
                </a:lnTo>
                <a:lnTo>
                  <a:pt x="7987150" y="6505897"/>
                </a:lnTo>
                <a:lnTo>
                  <a:pt x="0" y="6505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508595" y="4765047"/>
            <a:ext cx="15961692" cy="13627295"/>
          </a:xfrm>
          <a:custGeom>
            <a:avLst/>
            <a:gdLst/>
            <a:ahLst/>
            <a:cxnLst/>
            <a:rect l="l" t="t" r="r" b="b"/>
            <a:pathLst>
              <a:path w="15961692" h="13627295">
                <a:moveTo>
                  <a:pt x="0" y="0"/>
                </a:moveTo>
                <a:lnTo>
                  <a:pt x="15961692" y="0"/>
                </a:lnTo>
                <a:lnTo>
                  <a:pt x="15961692" y="13627295"/>
                </a:lnTo>
                <a:lnTo>
                  <a:pt x="0" y="13627295"/>
                </a:lnTo>
                <a:lnTo>
                  <a:pt x="0" y="0"/>
                </a:lnTo>
                <a:close/>
              </a:path>
            </a:pathLst>
          </a:custGeom>
          <a:blipFill>
            <a:blip r:embed="rId4"/>
            <a:stretch>
              <a:fillRect/>
            </a:stretch>
          </a:blipFill>
        </p:spPr>
      </p:sp>
      <p:grpSp>
        <p:nvGrpSpPr>
          <p:cNvPr id="5" name="Group 5"/>
          <p:cNvGrpSpPr/>
          <p:nvPr/>
        </p:nvGrpSpPr>
        <p:grpSpPr>
          <a:xfrm>
            <a:off x="2818631" y="2344708"/>
            <a:ext cx="12615137" cy="5974142"/>
            <a:chOff x="0" y="0"/>
            <a:chExt cx="1893788" cy="896840"/>
          </a:xfrm>
        </p:grpSpPr>
        <p:sp>
          <p:nvSpPr>
            <p:cNvPr id="6" name="Freeform 6"/>
            <p:cNvSpPr/>
            <p:nvPr/>
          </p:nvSpPr>
          <p:spPr>
            <a:xfrm>
              <a:off x="0" y="0"/>
              <a:ext cx="1893788" cy="896840"/>
            </a:xfrm>
            <a:custGeom>
              <a:avLst/>
              <a:gdLst/>
              <a:ahLst/>
              <a:cxnLst/>
              <a:rect l="l" t="t" r="r" b="b"/>
              <a:pathLst>
                <a:path w="1893788" h="896840">
                  <a:moveTo>
                    <a:pt x="0" y="0"/>
                  </a:moveTo>
                  <a:lnTo>
                    <a:pt x="1893788" y="0"/>
                  </a:lnTo>
                  <a:lnTo>
                    <a:pt x="1893788" y="896840"/>
                  </a:lnTo>
                  <a:lnTo>
                    <a:pt x="0" y="896840"/>
                  </a:lnTo>
                  <a:close/>
                </a:path>
              </a:pathLst>
            </a:custGeom>
            <a:solidFill>
              <a:srgbClr val="000000">
                <a:alpha val="0"/>
              </a:srgbClr>
            </a:solidFill>
            <a:ln w="38100" cap="sq">
              <a:solidFill>
                <a:srgbClr val="FEFFFF"/>
              </a:solidFill>
              <a:prstDash val="solid"/>
              <a:miter/>
            </a:ln>
          </p:spPr>
        </p:sp>
        <p:sp>
          <p:nvSpPr>
            <p:cNvPr id="7" name="TextBox 7"/>
            <p:cNvSpPr txBox="1"/>
            <p:nvPr/>
          </p:nvSpPr>
          <p:spPr>
            <a:xfrm>
              <a:off x="0" y="-19050"/>
              <a:ext cx="1893788" cy="91589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3173074" y="4437212"/>
            <a:ext cx="11906252" cy="2804084"/>
          </a:xfrm>
          <a:prstGeom prst="rect">
            <a:avLst/>
          </a:prstGeom>
        </p:spPr>
        <p:txBody>
          <a:bodyPr lIns="0" tIns="0" rIns="0" bIns="0" rtlCol="0" anchor="t">
            <a:spAutoFit/>
          </a:bodyPr>
          <a:lstStyle/>
          <a:p>
            <a:pPr marL="0" lvl="0" indent="0" algn="ctr">
              <a:lnSpc>
                <a:spcPts val="11274"/>
              </a:lnSpc>
              <a:spcBef>
                <a:spcPct val="0"/>
              </a:spcBef>
            </a:pPr>
            <a:r>
              <a:rPr lang="en-US" sz="8169" spc="800">
                <a:solidFill>
                  <a:srgbClr val="FDFBFB"/>
                </a:solidFill>
                <a:latin typeface="DM Sans"/>
                <a:ea typeface="DM Sans"/>
                <a:cs typeface="DM Sans"/>
                <a:sym typeface="DM Sans"/>
              </a:rPr>
              <a:t>WEB APPLICATION USING MERN STACK</a:t>
            </a:r>
          </a:p>
        </p:txBody>
      </p:sp>
      <p:sp>
        <p:nvSpPr>
          <p:cNvPr id="9" name="TextBox 9"/>
          <p:cNvSpPr txBox="1"/>
          <p:nvPr/>
        </p:nvSpPr>
        <p:spPr>
          <a:xfrm>
            <a:off x="2818631" y="2793460"/>
            <a:ext cx="11906252" cy="1367847"/>
          </a:xfrm>
          <a:prstGeom prst="rect">
            <a:avLst/>
          </a:prstGeom>
        </p:spPr>
        <p:txBody>
          <a:bodyPr lIns="0" tIns="0" rIns="0" bIns="0" rtlCol="0" anchor="t">
            <a:spAutoFit/>
          </a:bodyPr>
          <a:lstStyle/>
          <a:p>
            <a:pPr algn="ctr">
              <a:lnSpc>
                <a:spcPts val="11280"/>
              </a:lnSpc>
            </a:pPr>
            <a:r>
              <a:rPr lang="en-US" sz="8173" spc="2002">
                <a:solidFill>
                  <a:srgbClr val="F5FBF9"/>
                </a:solidFill>
                <a:latin typeface="DM Sans"/>
                <a:ea typeface="DM Sans"/>
                <a:cs typeface="DM Sans"/>
                <a:sym typeface="DM Sans"/>
              </a:rPr>
              <a:t>GROCERY</a:t>
            </a:r>
          </a:p>
        </p:txBody>
      </p:sp>
      <p:sp>
        <p:nvSpPr>
          <p:cNvPr id="10" name="Freeform 10"/>
          <p:cNvSpPr/>
          <p:nvPr/>
        </p:nvSpPr>
        <p:spPr>
          <a:xfrm>
            <a:off x="14454076" y="-3121190"/>
            <a:ext cx="7084041" cy="6048000"/>
          </a:xfrm>
          <a:custGeom>
            <a:avLst/>
            <a:gdLst/>
            <a:ahLst/>
            <a:cxnLst/>
            <a:rect l="l" t="t" r="r" b="b"/>
            <a:pathLst>
              <a:path w="7084041" h="6048000">
                <a:moveTo>
                  <a:pt x="0" y="0"/>
                </a:moveTo>
                <a:lnTo>
                  <a:pt x="7084041" y="0"/>
                </a:lnTo>
                <a:lnTo>
                  <a:pt x="7084041" y="6048000"/>
                </a:lnTo>
                <a:lnTo>
                  <a:pt x="0" y="6048000"/>
                </a:lnTo>
                <a:lnTo>
                  <a:pt x="0" y="0"/>
                </a:lnTo>
                <a:close/>
              </a:path>
            </a:pathLst>
          </a:custGeom>
          <a:blipFill>
            <a:blip r:embed="rId4"/>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2415389" y="2013602"/>
            <a:ext cx="13457222" cy="7569687"/>
          </a:xfrm>
          <a:custGeom>
            <a:avLst/>
            <a:gdLst/>
            <a:ahLst/>
            <a:cxnLst/>
            <a:rect l="l" t="t" r="r" b="b"/>
            <a:pathLst>
              <a:path w="13457222" h="7569687">
                <a:moveTo>
                  <a:pt x="0" y="0"/>
                </a:moveTo>
                <a:lnTo>
                  <a:pt x="13457222" y="0"/>
                </a:lnTo>
                <a:lnTo>
                  <a:pt x="13457222" y="7569688"/>
                </a:lnTo>
                <a:lnTo>
                  <a:pt x="0" y="7569688"/>
                </a:lnTo>
                <a:lnTo>
                  <a:pt x="0" y="0"/>
                </a:lnTo>
                <a:close/>
              </a:path>
            </a:pathLst>
          </a:custGeom>
          <a:blipFill>
            <a:blip r:embed="rId2"/>
            <a:stretch>
              <a:fillRect/>
            </a:stretch>
          </a:blipFill>
        </p:spPr>
      </p:sp>
      <p:sp>
        <p:nvSpPr>
          <p:cNvPr id="3" name="TextBox 3"/>
          <p:cNvSpPr txBox="1"/>
          <p:nvPr/>
        </p:nvSpPr>
        <p:spPr>
          <a:xfrm>
            <a:off x="6035526" y="537527"/>
            <a:ext cx="6216948"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ORDER  SUMMARY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TextBox 2"/>
          <p:cNvSpPr txBox="1"/>
          <p:nvPr/>
        </p:nvSpPr>
        <p:spPr>
          <a:xfrm>
            <a:off x="1680059" y="933450"/>
            <a:ext cx="6701941" cy="846707"/>
          </a:xfrm>
          <a:prstGeom prst="rect">
            <a:avLst/>
          </a:prstGeom>
        </p:spPr>
        <p:txBody>
          <a:bodyPr wrap="square" lIns="0" tIns="0" rIns="0" bIns="0" rtlCol="0" anchor="t">
            <a:spAutoFit/>
          </a:bodyPr>
          <a:lstStyle/>
          <a:p>
            <a:pPr algn="ctr">
              <a:lnSpc>
                <a:spcPts val="6900"/>
              </a:lnSpc>
              <a:spcBef>
                <a:spcPct val="0"/>
              </a:spcBef>
            </a:pPr>
            <a:r>
              <a:rPr lang="en-US" sz="5400" b="1" u="sng" spc="490" dirty="0">
                <a:solidFill>
                  <a:srgbClr val="FFFFFF"/>
                </a:solidFill>
                <a:latin typeface="DM Sans"/>
                <a:ea typeface="DM Sans"/>
                <a:cs typeface="DM Sans"/>
                <a:sym typeface="DM Sans"/>
              </a:rPr>
              <a:t>TEAM MEMBERS</a:t>
            </a:r>
          </a:p>
        </p:txBody>
      </p:sp>
      <p:sp>
        <p:nvSpPr>
          <p:cNvPr id="3" name="TextBox 3"/>
          <p:cNvSpPr txBox="1"/>
          <p:nvPr/>
        </p:nvSpPr>
        <p:spPr>
          <a:xfrm>
            <a:off x="1028700" y="2843971"/>
            <a:ext cx="12766101" cy="6318140"/>
          </a:xfrm>
          <a:prstGeom prst="rect">
            <a:avLst/>
          </a:prstGeom>
        </p:spPr>
        <p:txBody>
          <a:bodyPr lIns="0" tIns="0" rIns="0" bIns="0" rtlCol="0" anchor="t">
            <a:spAutoFit/>
          </a:bodyPr>
          <a:lstStyle/>
          <a:p>
            <a:pPr marL="863603" lvl="1" indent="-431801" algn="just">
              <a:lnSpc>
                <a:spcPts val="5520"/>
              </a:lnSpc>
              <a:buAutoNum type="arabicPeriod"/>
            </a:pPr>
            <a:r>
              <a:rPr lang="en-US" sz="4000" spc="392" dirty="0" err="1">
                <a:solidFill>
                  <a:srgbClr val="FFFFFF"/>
                </a:solidFill>
                <a:latin typeface="DM Sans"/>
                <a:ea typeface="DM Sans"/>
                <a:cs typeface="DM Sans"/>
                <a:sym typeface="DM Sans"/>
              </a:rPr>
              <a:t>S.B.Deepak</a:t>
            </a:r>
            <a:r>
              <a:rPr lang="en-US" sz="4000" spc="392" dirty="0">
                <a:solidFill>
                  <a:srgbClr val="FFFFFF"/>
                </a:solidFill>
                <a:latin typeface="DM Sans"/>
                <a:ea typeface="DM Sans"/>
                <a:cs typeface="DM Sans"/>
                <a:sym typeface="DM Sans"/>
              </a:rPr>
              <a:t>                     - 211521244010</a:t>
            </a:r>
          </a:p>
          <a:p>
            <a:pPr marL="863603" lvl="1" indent="-431801" algn="just">
              <a:lnSpc>
                <a:spcPts val="5520"/>
              </a:lnSpc>
              <a:buAutoNum type="arabicPeriod"/>
            </a:pPr>
            <a:r>
              <a:rPr lang="en-US" sz="4000" spc="392" dirty="0" err="1">
                <a:solidFill>
                  <a:srgbClr val="FFFFFF"/>
                </a:solidFill>
                <a:latin typeface="DM Sans"/>
                <a:ea typeface="DM Sans"/>
                <a:cs typeface="DM Sans"/>
                <a:sym typeface="DM Sans"/>
              </a:rPr>
              <a:t>C.Maria</a:t>
            </a:r>
            <a:r>
              <a:rPr lang="en-US" sz="4000" spc="392" dirty="0">
                <a:solidFill>
                  <a:srgbClr val="FFFFFF"/>
                </a:solidFill>
                <a:latin typeface="DM Sans"/>
                <a:ea typeface="DM Sans"/>
                <a:cs typeface="DM Sans"/>
                <a:sym typeface="DM Sans"/>
              </a:rPr>
              <a:t> Jonal                 - 211521244031</a:t>
            </a:r>
          </a:p>
          <a:p>
            <a:pPr marL="863603" lvl="1" indent="-431801" algn="just">
              <a:lnSpc>
                <a:spcPts val="5520"/>
              </a:lnSpc>
              <a:buAutoNum type="arabicPeriod"/>
            </a:pPr>
            <a:r>
              <a:rPr lang="en-US" sz="4000" spc="392" dirty="0" err="1">
                <a:solidFill>
                  <a:srgbClr val="FFFFFF"/>
                </a:solidFill>
                <a:latin typeface="DM Sans"/>
                <a:ea typeface="DM Sans"/>
                <a:cs typeface="DM Sans"/>
                <a:sym typeface="DM Sans"/>
              </a:rPr>
              <a:t>G.M.Chaithanya</a:t>
            </a:r>
            <a:r>
              <a:rPr lang="en-US" sz="4000" spc="392" dirty="0">
                <a:solidFill>
                  <a:srgbClr val="FFFFFF"/>
                </a:solidFill>
                <a:latin typeface="DM Sans"/>
                <a:ea typeface="DM Sans"/>
                <a:cs typeface="DM Sans"/>
                <a:sym typeface="DM Sans"/>
              </a:rPr>
              <a:t> Kumar   - 211521244009</a:t>
            </a:r>
          </a:p>
          <a:p>
            <a:pPr marL="863603" lvl="1" indent="-431801" algn="just">
              <a:lnSpc>
                <a:spcPts val="5520"/>
              </a:lnSpc>
              <a:buAutoNum type="arabicPeriod"/>
            </a:pPr>
            <a:r>
              <a:rPr lang="en-US" sz="4000" spc="392" dirty="0" err="1">
                <a:solidFill>
                  <a:srgbClr val="FFFFFF"/>
                </a:solidFill>
                <a:latin typeface="DM Sans"/>
                <a:ea typeface="DM Sans"/>
                <a:cs typeface="DM Sans"/>
                <a:sym typeface="DM Sans"/>
              </a:rPr>
              <a:t>J.Yogesh</a:t>
            </a:r>
            <a:r>
              <a:rPr lang="en-US" sz="4000" spc="392">
                <a:solidFill>
                  <a:srgbClr val="FFFFFF"/>
                </a:solidFill>
                <a:latin typeface="DM Sans"/>
                <a:ea typeface="DM Sans"/>
                <a:cs typeface="DM Sans"/>
                <a:sym typeface="DM Sans"/>
              </a:rPr>
              <a:t>                        - </a:t>
            </a:r>
            <a:r>
              <a:rPr lang="en-US" sz="4000" spc="392" dirty="0">
                <a:solidFill>
                  <a:srgbClr val="FFFFFF"/>
                </a:solidFill>
                <a:latin typeface="DM Sans"/>
                <a:ea typeface="DM Sans"/>
                <a:cs typeface="DM Sans"/>
                <a:sym typeface="DM Sans"/>
              </a:rPr>
              <a:t>211521244060    </a:t>
            </a:r>
          </a:p>
          <a:p>
            <a:pPr algn="ctr">
              <a:lnSpc>
                <a:spcPts val="5520"/>
              </a:lnSpc>
            </a:pPr>
            <a:endParaRPr lang="en-US" sz="4000" spc="392" dirty="0">
              <a:solidFill>
                <a:srgbClr val="FFFFFF"/>
              </a:solidFill>
              <a:latin typeface="DM Sans"/>
              <a:ea typeface="DM Sans"/>
              <a:cs typeface="DM Sans"/>
              <a:sym typeface="DM Sans"/>
            </a:endParaRPr>
          </a:p>
          <a:p>
            <a:pPr algn="ctr">
              <a:lnSpc>
                <a:spcPts val="5520"/>
              </a:lnSpc>
            </a:pPr>
            <a:endParaRPr lang="en-US" sz="4000" spc="392" dirty="0">
              <a:solidFill>
                <a:srgbClr val="FFFFFF"/>
              </a:solidFill>
              <a:latin typeface="DM Sans"/>
              <a:ea typeface="DM Sans"/>
              <a:cs typeface="DM Sans"/>
              <a:sym typeface="DM Sans"/>
            </a:endParaRPr>
          </a:p>
          <a:p>
            <a:pPr algn="ctr">
              <a:lnSpc>
                <a:spcPts val="5520"/>
              </a:lnSpc>
            </a:pPr>
            <a:endParaRPr lang="en-US" sz="4000" spc="392" dirty="0">
              <a:solidFill>
                <a:srgbClr val="FFFFFF"/>
              </a:solidFill>
              <a:latin typeface="DM Sans"/>
              <a:ea typeface="DM Sans"/>
              <a:cs typeface="DM Sans"/>
              <a:sym typeface="DM Sans"/>
            </a:endParaRPr>
          </a:p>
          <a:p>
            <a:pPr algn="l">
              <a:lnSpc>
                <a:spcPts val="5520"/>
              </a:lnSpc>
            </a:pPr>
            <a:endParaRPr lang="en-US" sz="4000" spc="392" dirty="0">
              <a:solidFill>
                <a:srgbClr val="FFFFFF"/>
              </a:solidFill>
              <a:latin typeface="DM Sans"/>
              <a:ea typeface="DM Sans"/>
              <a:cs typeface="DM Sans"/>
              <a:sym typeface="DM Sans"/>
            </a:endParaRPr>
          </a:p>
          <a:p>
            <a:pPr algn="ctr">
              <a:lnSpc>
                <a:spcPts val="5520"/>
              </a:lnSpc>
              <a:spcBef>
                <a:spcPct val="0"/>
              </a:spcBef>
            </a:pPr>
            <a:endParaRPr lang="en-US" sz="4000" spc="392" dirty="0">
              <a:solidFill>
                <a:srgbClr val="FFFFFF"/>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TextBox 2"/>
          <p:cNvSpPr txBox="1"/>
          <p:nvPr/>
        </p:nvSpPr>
        <p:spPr>
          <a:xfrm>
            <a:off x="2599442" y="895350"/>
            <a:ext cx="12384088" cy="1375334"/>
          </a:xfrm>
          <a:prstGeom prst="rect">
            <a:avLst/>
          </a:prstGeom>
        </p:spPr>
        <p:txBody>
          <a:bodyPr lIns="0" tIns="0" rIns="0" bIns="0" rtlCol="0" anchor="t">
            <a:spAutoFit/>
          </a:bodyPr>
          <a:lstStyle/>
          <a:p>
            <a:pPr algn="ctr">
              <a:lnSpc>
                <a:spcPts val="11274"/>
              </a:lnSpc>
              <a:spcBef>
                <a:spcPct val="0"/>
              </a:spcBef>
            </a:pPr>
            <a:r>
              <a:rPr lang="en-US" sz="8169" spc="800">
                <a:solidFill>
                  <a:srgbClr val="FFFFFF"/>
                </a:solidFill>
                <a:latin typeface="DM Sans"/>
                <a:ea typeface="DM Sans"/>
                <a:cs typeface="DM Sans"/>
                <a:sym typeface="DM Sans"/>
              </a:rPr>
              <a:t>TABLE OF CONTENTS </a:t>
            </a:r>
          </a:p>
        </p:txBody>
      </p:sp>
      <p:sp>
        <p:nvSpPr>
          <p:cNvPr id="3" name="TextBox 3"/>
          <p:cNvSpPr txBox="1"/>
          <p:nvPr/>
        </p:nvSpPr>
        <p:spPr>
          <a:xfrm>
            <a:off x="5665021" y="3304246"/>
            <a:ext cx="6430070" cy="2941321"/>
          </a:xfrm>
          <a:prstGeom prst="rect">
            <a:avLst/>
          </a:prstGeom>
        </p:spPr>
        <p:txBody>
          <a:bodyPr lIns="0" tIns="0" rIns="0" bIns="0" rtlCol="0" anchor="t">
            <a:spAutoFit/>
          </a:bodyPr>
          <a:lstStyle/>
          <a:p>
            <a:pPr marL="906775" lvl="1" indent="-453388" algn="l">
              <a:lnSpc>
                <a:spcPts val="5879"/>
              </a:lnSpc>
              <a:buAutoNum type="arabicPeriod"/>
            </a:pPr>
            <a:r>
              <a:rPr lang="en-US" sz="4199">
                <a:solidFill>
                  <a:srgbClr val="FFFFFF"/>
                </a:solidFill>
                <a:latin typeface="Canva Sans"/>
                <a:ea typeface="Canva Sans"/>
                <a:cs typeface="Canva Sans"/>
                <a:sym typeface="Canva Sans"/>
              </a:rPr>
              <a:t>Introduction </a:t>
            </a:r>
          </a:p>
          <a:p>
            <a:pPr marL="906775" lvl="1" indent="-453388" algn="l">
              <a:lnSpc>
                <a:spcPts val="5879"/>
              </a:lnSpc>
              <a:buAutoNum type="arabicPeriod"/>
            </a:pPr>
            <a:r>
              <a:rPr lang="en-US" sz="4199">
                <a:solidFill>
                  <a:srgbClr val="FFFFFF"/>
                </a:solidFill>
                <a:latin typeface="Canva Sans"/>
                <a:ea typeface="Canva Sans"/>
                <a:cs typeface="Canva Sans"/>
                <a:sym typeface="Canva Sans"/>
              </a:rPr>
              <a:t>Website architecture </a:t>
            </a:r>
          </a:p>
          <a:p>
            <a:pPr marL="906775" lvl="1" indent="-453388" algn="l">
              <a:lnSpc>
                <a:spcPts val="5879"/>
              </a:lnSpc>
              <a:buAutoNum type="arabicPeriod"/>
            </a:pPr>
            <a:r>
              <a:rPr lang="en-US" sz="4199">
                <a:solidFill>
                  <a:srgbClr val="FFFFFF"/>
                </a:solidFill>
                <a:latin typeface="Canva Sans"/>
                <a:ea typeface="Canva Sans"/>
                <a:cs typeface="Canva Sans"/>
                <a:sym typeface="Canva Sans"/>
              </a:rPr>
              <a:t>Technologies used </a:t>
            </a:r>
          </a:p>
          <a:p>
            <a:pPr marL="906775" lvl="1" indent="-453388" algn="l">
              <a:lnSpc>
                <a:spcPts val="5879"/>
              </a:lnSpc>
              <a:buAutoNum type="arabicPeriod"/>
            </a:pPr>
            <a:r>
              <a:rPr lang="en-US" sz="4199">
                <a:solidFill>
                  <a:srgbClr val="FFFFFF"/>
                </a:solidFill>
                <a:latin typeface="Canva Sans"/>
                <a:ea typeface="Canva Sans"/>
                <a:cs typeface="Canva Sans"/>
                <a:sym typeface="Canva Sans"/>
              </a:rPr>
              <a:t>Functional demo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TextBox 2"/>
          <p:cNvSpPr txBox="1"/>
          <p:nvPr/>
        </p:nvSpPr>
        <p:spPr>
          <a:xfrm>
            <a:off x="1540167" y="1319468"/>
            <a:ext cx="5337274"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INTRODUCTION </a:t>
            </a:r>
          </a:p>
        </p:txBody>
      </p:sp>
      <p:sp>
        <p:nvSpPr>
          <p:cNvPr id="3" name="TextBox 3"/>
          <p:cNvSpPr txBox="1"/>
          <p:nvPr/>
        </p:nvSpPr>
        <p:spPr>
          <a:xfrm>
            <a:off x="1540167" y="3794472"/>
            <a:ext cx="15451387" cy="4180840"/>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“grocery-store” is an online grocery store. It is a MERN Stack Project.Users can Log in to this website.Users Can view Products and Reviews in the  Homepage. . When the user clicks the product, the product details can be viewed, then users add the products to cart. The cart data is saved in the MongoDB clusters .Users Can review their order history . Admins can access  the website through the user login, can manage all products as well as manage all orders.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TextBox 2"/>
          <p:cNvSpPr txBox="1"/>
          <p:nvPr/>
        </p:nvSpPr>
        <p:spPr>
          <a:xfrm>
            <a:off x="4862428" y="923925"/>
            <a:ext cx="7537649" cy="920116"/>
          </a:xfrm>
          <a:prstGeom prst="rect">
            <a:avLst/>
          </a:prstGeom>
        </p:spPr>
        <p:txBody>
          <a:bodyPr lIns="0" tIns="0" rIns="0" bIns="0" rtlCol="0" anchor="t">
            <a:spAutoFit/>
          </a:bodyPr>
          <a:lstStyle/>
          <a:p>
            <a:pPr algn="ctr">
              <a:lnSpc>
                <a:spcPts val="7559"/>
              </a:lnSpc>
              <a:spcBef>
                <a:spcPct val="0"/>
              </a:spcBef>
            </a:pPr>
            <a:r>
              <a:rPr lang="en-US" sz="5399">
                <a:solidFill>
                  <a:srgbClr val="FFFFFF"/>
                </a:solidFill>
                <a:latin typeface="Canva Sans"/>
                <a:ea typeface="Canva Sans"/>
                <a:cs typeface="Canva Sans"/>
                <a:sym typeface="Canva Sans"/>
              </a:rPr>
              <a:t>TECHNOLOGIES  USED</a:t>
            </a:r>
          </a:p>
        </p:txBody>
      </p:sp>
      <p:sp>
        <p:nvSpPr>
          <p:cNvPr id="3" name="TextBox 3"/>
          <p:cNvSpPr txBox="1"/>
          <p:nvPr/>
        </p:nvSpPr>
        <p:spPr>
          <a:xfrm>
            <a:off x="1255804" y="2646728"/>
            <a:ext cx="6764593" cy="5103961"/>
          </a:xfrm>
          <a:prstGeom prst="rect">
            <a:avLst/>
          </a:prstGeom>
        </p:spPr>
        <p:txBody>
          <a:bodyPr lIns="0" tIns="0" rIns="0" bIns="0" rtlCol="0" anchor="t">
            <a:spAutoFit/>
          </a:bodyPr>
          <a:lstStyle/>
          <a:p>
            <a:pPr algn="ctr">
              <a:lnSpc>
                <a:spcPts val="5570"/>
              </a:lnSpc>
            </a:pPr>
            <a:r>
              <a:rPr lang="en-US" sz="3978" u="sng" dirty="0">
                <a:solidFill>
                  <a:srgbClr val="FFFFFF"/>
                </a:solidFill>
                <a:latin typeface="Canva Sans"/>
                <a:ea typeface="Canva Sans"/>
                <a:cs typeface="Canva Sans"/>
                <a:sym typeface="Canva Sans"/>
              </a:rPr>
              <a:t>Front End Technology</a:t>
            </a:r>
            <a:r>
              <a:rPr lang="en-US" sz="3978" dirty="0">
                <a:solidFill>
                  <a:srgbClr val="FFFFFF"/>
                </a:solidFill>
                <a:latin typeface="Canva Sans"/>
                <a:ea typeface="Canva Sans"/>
                <a:cs typeface="Canva Sans"/>
                <a:sym typeface="Canva Sans"/>
              </a:rPr>
              <a:t>:</a:t>
            </a:r>
          </a:p>
          <a:p>
            <a:pPr marL="772661" lvl="1" indent="-386330" algn="l">
              <a:lnSpc>
                <a:spcPts val="5010"/>
              </a:lnSpc>
              <a:buFont typeface="Arial"/>
              <a:buChar char="•"/>
            </a:pPr>
            <a:r>
              <a:rPr lang="en-US" sz="3578" dirty="0">
                <a:solidFill>
                  <a:srgbClr val="FFFFFF"/>
                </a:solidFill>
                <a:latin typeface="Canva Sans"/>
                <a:ea typeface="Canva Sans"/>
                <a:cs typeface="Canva Sans"/>
                <a:sym typeface="Canva Sans"/>
              </a:rPr>
              <a:t>React</a:t>
            </a:r>
          </a:p>
          <a:p>
            <a:pPr marL="772661" lvl="1" indent="-386330" algn="l">
              <a:lnSpc>
                <a:spcPts val="5010"/>
              </a:lnSpc>
              <a:buFont typeface="Arial"/>
              <a:buChar char="•"/>
            </a:pPr>
            <a:r>
              <a:rPr lang="en-US" sz="3578" dirty="0">
                <a:solidFill>
                  <a:srgbClr val="FFFFFF"/>
                </a:solidFill>
                <a:latin typeface="Canva Sans"/>
                <a:ea typeface="Canva Sans"/>
                <a:cs typeface="Canva Sans"/>
                <a:sym typeface="Canva Sans"/>
              </a:rPr>
              <a:t>React-Router</a:t>
            </a:r>
          </a:p>
          <a:p>
            <a:pPr marL="772661" lvl="1" indent="-386330" algn="l">
              <a:lnSpc>
                <a:spcPts val="5010"/>
              </a:lnSpc>
              <a:buFont typeface="Arial"/>
              <a:buChar char="•"/>
            </a:pPr>
            <a:r>
              <a:rPr lang="en-US" sz="3578" dirty="0">
                <a:solidFill>
                  <a:srgbClr val="FFFFFF"/>
                </a:solidFill>
                <a:latin typeface="Canva Sans"/>
                <a:ea typeface="Canva Sans"/>
                <a:cs typeface="Canva Sans"/>
                <a:sym typeface="Canva Sans"/>
              </a:rPr>
              <a:t>React-Redux</a:t>
            </a:r>
          </a:p>
          <a:p>
            <a:pPr marL="772661" lvl="1" indent="-386330" algn="l">
              <a:lnSpc>
                <a:spcPts val="5010"/>
              </a:lnSpc>
              <a:buFont typeface="Arial"/>
              <a:buChar char="•"/>
            </a:pPr>
            <a:r>
              <a:rPr lang="en-US" sz="3578" dirty="0">
                <a:solidFill>
                  <a:srgbClr val="FFFFFF"/>
                </a:solidFill>
                <a:latin typeface="Canva Sans"/>
                <a:ea typeface="Canva Sans"/>
                <a:cs typeface="Canva Sans"/>
                <a:sym typeface="Canva Sans"/>
              </a:rPr>
              <a:t>React-Bootstrap</a:t>
            </a:r>
          </a:p>
          <a:p>
            <a:pPr marL="772661" lvl="1" indent="-386330" algn="l">
              <a:lnSpc>
                <a:spcPts val="5010"/>
              </a:lnSpc>
              <a:buFont typeface="Arial"/>
              <a:buChar char="•"/>
            </a:pPr>
            <a:r>
              <a:rPr lang="en-US" sz="3578" dirty="0">
                <a:solidFill>
                  <a:srgbClr val="FFFFFF"/>
                </a:solidFill>
                <a:latin typeface="Canva Sans"/>
                <a:ea typeface="Canva Sans"/>
                <a:cs typeface="Canva Sans"/>
                <a:sym typeface="Canva Sans"/>
              </a:rPr>
              <a:t>Html</a:t>
            </a:r>
          </a:p>
          <a:p>
            <a:pPr marL="772661" lvl="1" indent="-386330" algn="l">
              <a:lnSpc>
                <a:spcPts val="5010"/>
              </a:lnSpc>
              <a:buFont typeface="Arial"/>
              <a:buChar char="•"/>
            </a:pPr>
            <a:r>
              <a:rPr lang="en-US" sz="3578" dirty="0" err="1">
                <a:solidFill>
                  <a:srgbClr val="FFFFFF"/>
                </a:solidFill>
                <a:latin typeface="Canva Sans"/>
                <a:ea typeface="Canva Sans"/>
                <a:cs typeface="Canva Sans"/>
                <a:sym typeface="Canva Sans"/>
              </a:rPr>
              <a:t>Css</a:t>
            </a:r>
            <a:endParaRPr lang="en-US" sz="3578" dirty="0">
              <a:solidFill>
                <a:srgbClr val="FFFFFF"/>
              </a:solidFill>
              <a:latin typeface="Canva Sans"/>
              <a:ea typeface="Canva Sans"/>
              <a:cs typeface="Canva Sans"/>
              <a:sym typeface="Canva Sans"/>
            </a:endParaRPr>
          </a:p>
          <a:p>
            <a:pPr algn="ctr">
              <a:lnSpc>
                <a:spcPts val="4170"/>
              </a:lnSpc>
            </a:pPr>
            <a:endParaRPr lang="en-US" sz="3578" dirty="0">
              <a:solidFill>
                <a:srgbClr val="FFFFFF"/>
              </a:solidFill>
              <a:latin typeface="Canva Sans"/>
              <a:ea typeface="Canva Sans"/>
              <a:cs typeface="Canva Sans"/>
              <a:sym typeface="Canva Sans"/>
            </a:endParaRPr>
          </a:p>
        </p:txBody>
      </p:sp>
      <p:sp>
        <p:nvSpPr>
          <p:cNvPr id="4" name="TextBox 4"/>
          <p:cNvSpPr txBox="1"/>
          <p:nvPr/>
        </p:nvSpPr>
        <p:spPr>
          <a:xfrm>
            <a:off x="10887979" y="2646728"/>
            <a:ext cx="5423973" cy="3241144"/>
          </a:xfrm>
          <a:prstGeom prst="rect">
            <a:avLst/>
          </a:prstGeom>
        </p:spPr>
        <p:txBody>
          <a:bodyPr lIns="0" tIns="0" rIns="0" bIns="0" rtlCol="0" anchor="t">
            <a:spAutoFit/>
          </a:bodyPr>
          <a:lstStyle/>
          <a:p>
            <a:pPr algn="l">
              <a:lnSpc>
                <a:spcPts val="5572"/>
              </a:lnSpc>
            </a:pPr>
            <a:r>
              <a:rPr lang="en-US" sz="3980" u="sng" dirty="0">
                <a:solidFill>
                  <a:srgbClr val="FFFFFF"/>
                </a:solidFill>
                <a:latin typeface="Canva Sans"/>
                <a:ea typeface="Canva Sans"/>
                <a:cs typeface="Canva Sans"/>
                <a:sym typeface="Canva Sans"/>
              </a:rPr>
              <a:t>Back End Technology</a:t>
            </a:r>
            <a:r>
              <a:rPr lang="en-US" sz="3980" dirty="0">
                <a:solidFill>
                  <a:srgbClr val="FFFFFF"/>
                </a:solidFill>
                <a:latin typeface="Canva Sans"/>
                <a:ea typeface="Canva Sans"/>
                <a:cs typeface="Canva Sans"/>
                <a:sym typeface="Canva Sans"/>
              </a:rPr>
              <a:t>:</a:t>
            </a:r>
          </a:p>
          <a:p>
            <a:pPr marL="772921" lvl="1" indent="-386461" algn="l">
              <a:lnSpc>
                <a:spcPts val="5011"/>
              </a:lnSpc>
              <a:buFont typeface="Arial"/>
              <a:buChar char="•"/>
            </a:pPr>
            <a:r>
              <a:rPr lang="en-US" sz="3579" dirty="0">
                <a:solidFill>
                  <a:srgbClr val="FFFFFF"/>
                </a:solidFill>
                <a:latin typeface="Canva Sans"/>
                <a:ea typeface="Canva Sans"/>
                <a:cs typeface="Canva Sans"/>
                <a:sym typeface="Canva Sans"/>
              </a:rPr>
              <a:t>Node</a:t>
            </a:r>
          </a:p>
          <a:p>
            <a:pPr marL="772921" lvl="1" indent="-386461" algn="l">
              <a:lnSpc>
                <a:spcPts val="5011"/>
              </a:lnSpc>
              <a:buFont typeface="Arial"/>
              <a:buChar char="•"/>
            </a:pPr>
            <a:r>
              <a:rPr lang="en-US" sz="3579" dirty="0">
                <a:solidFill>
                  <a:srgbClr val="FFFFFF"/>
                </a:solidFill>
                <a:latin typeface="Canva Sans"/>
                <a:ea typeface="Canva Sans"/>
                <a:cs typeface="Canva Sans"/>
                <a:sym typeface="Canva Sans"/>
              </a:rPr>
              <a:t>Express</a:t>
            </a:r>
          </a:p>
          <a:p>
            <a:pPr marL="772921" lvl="1" indent="-386461" algn="l">
              <a:lnSpc>
                <a:spcPts val="5011"/>
              </a:lnSpc>
              <a:buFont typeface="Arial"/>
              <a:buChar char="•"/>
            </a:pPr>
            <a:r>
              <a:rPr lang="en-US" sz="3579" dirty="0" err="1">
                <a:solidFill>
                  <a:srgbClr val="FFFFFF"/>
                </a:solidFill>
                <a:latin typeface="Canva Sans"/>
                <a:ea typeface="Canva Sans"/>
                <a:cs typeface="Canva Sans"/>
                <a:sym typeface="Canva Sans"/>
              </a:rPr>
              <a:t>MongoDb</a:t>
            </a:r>
            <a:endParaRPr lang="en-US" sz="3579" dirty="0">
              <a:solidFill>
                <a:srgbClr val="FFFFFF"/>
              </a:solidFill>
              <a:latin typeface="Canva Sans"/>
              <a:ea typeface="Canva Sans"/>
              <a:cs typeface="Canva Sans"/>
              <a:sym typeface="Canva Sans"/>
            </a:endParaRPr>
          </a:p>
          <a:p>
            <a:pPr algn="l">
              <a:lnSpc>
                <a:spcPts val="5011"/>
              </a:lnSpc>
            </a:pPr>
            <a:endParaRPr lang="en-US" sz="3579" dirty="0">
              <a:solidFill>
                <a:srgbClr val="FFFFFF"/>
              </a:solidFill>
              <a:latin typeface="Canva Sans"/>
              <a:ea typeface="Canva Sans"/>
              <a:cs typeface="Canva Sans"/>
              <a:sym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2814368" y="2352105"/>
            <a:ext cx="13058243" cy="6906195"/>
          </a:xfrm>
          <a:custGeom>
            <a:avLst/>
            <a:gdLst/>
            <a:ahLst/>
            <a:cxnLst/>
            <a:rect l="l" t="t" r="r" b="b"/>
            <a:pathLst>
              <a:path w="13058243" h="6906195">
                <a:moveTo>
                  <a:pt x="0" y="0"/>
                </a:moveTo>
                <a:lnTo>
                  <a:pt x="13058243" y="0"/>
                </a:lnTo>
                <a:lnTo>
                  <a:pt x="13058243" y="6906195"/>
                </a:lnTo>
                <a:lnTo>
                  <a:pt x="0" y="6906195"/>
                </a:lnTo>
                <a:lnTo>
                  <a:pt x="0" y="0"/>
                </a:lnTo>
                <a:close/>
              </a:path>
            </a:pathLst>
          </a:custGeom>
          <a:blipFill>
            <a:blip r:embed="rId2"/>
            <a:stretch>
              <a:fillRect l="-1337" r="-1717" b="-9607"/>
            </a:stretch>
          </a:blipFill>
        </p:spPr>
      </p:sp>
      <p:sp>
        <p:nvSpPr>
          <p:cNvPr id="3" name="TextBox 3"/>
          <p:cNvSpPr txBox="1"/>
          <p:nvPr/>
        </p:nvSpPr>
        <p:spPr>
          <a:xfrm>
            <a:off x="6672470" y="933450"/>
            <a:ext cx="4302125"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HOME  PAGE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2415389" y="2188254"/>
            <a:ext cx="13457222" cy="7569687"/>
          </a:xfrm>
          <a:custGeom>
            <a:avLst/>
            <a:gdLst/>
            <a:ahLst/>
            <a:cxnLst/>
            <a:rect l="l" t="t" r="r" b="b"/>
            <a:pathLst>
              <a:path w="13457222" h="7569687">
                <a:moveTo>
                  <a:pt x="0" y="0"/>
                </a:moveTo>
                <a:lnTo>
                  <a:pt x="13457222" y="0"/>
                </a:lnTo>
                <a:lnTo>
                  <a:pt x="13457222" y="7569688"/>
                </a:lnTo>
                <a:lnTo>
                  <a:pt x="0" y="7569688"/>
                </a:lnTo>
                <a:lnTo>
                  <a:pt x="0" y="0"/>
                </a:lnTo>
                <a:close/>
              </a:path>
            </a:pathLst>
          </a:custGeom>
          <a:blipFill>
            <a:blip r:embed="rId2"/>
            <a:stretch>
              <a:fillRect/>
            </a:stretch>
          </a:blipFill>
        </p:spPr>
      </p:sp>
      <p:sp>
        <p:nvSpPr>
          <p:cNvPr id="3" name="TextBox 3"/>
          <p:cNvSpPr txBox="1"/>
          <p:nvPr/>
        </p:nvSpPr>
        <p:spPr>
          <a:xfrm>
            <a:off x="6956673" y="933450"/>
            <a:ext cx="4374654"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LOGIN  PAGE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2415389" y="2362907"/>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2"/>
            <a:stretch>
              <a:fillRect/>
            </a:stretch>
          </a:blipFill>
        </p:spPr>
      </p:sp>
      <p:sp>
        <p:nvSpPr>
          <p:cNvPr id="3" name="TextBox 3"/>
          <p:cNvSpPr txBox="1"/>
          <p:nvPr/>
        </p:nvSpPr>
        <p:spPr>
          <a:xfrm>
            <a:off x="4776598" y="933450"/>
            <a:ext cx="8210848"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PRODUCT  DESCRIPTION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2415389" y="2319244"/>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2"/>
            <a:stretch>
              <a:fillRect/>
            </a:stretch>
          </a:blipFill>
        </p:spPr>
      </p:sp>
      <p:sp>
        <p:nvSpPr>
          <p:cNvPr id="3" name="TextBox 3"/>
          <p:cNvSpPr txBox="1"/>
          <p:nvPr/>
        </p:nvSpPr>
        <p:spPr>
          <a:xfrm>
            <a:off x="6767612" y="933450"/>
            <a:ext cx="4752777"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CART  REVIEW </a:t>
            </a: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6</TotalTime>
  <Words>169</Words>
  <Application>Microsoft Office PowerPoint</Application>
  <PresentationFormat>Custom</PresentationFormat>
  <Paragraphs>34</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DM Sans</vt:lpstr>
      <vt:lpstr>Canva Sans Bold</vt:lpstr>
      <vt:lpstr>Canva Sans</vt:lpstr>
      <vt:lpstr>Trebuchet MS</vt:lpstr>
      <vt:lpstr>Wingdings 3</vt:lpstr>
      <vt:lpstr>Arial</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GROCERY</dc:title>
  <dc:creator>𝕁 𝕆 ℕ 𝔸 𝕃</dc:creator>
  <cp:lastModifiedBy>Jonal</cp:lastModifiedBy>
  <cp:revision>4</cp:revision>
  <dcterms:created xsi:type="dcterms:W3CDTF">2006-08-16T00:00:00Z</dcterms:created>
  <dcterms:modified xsi:type="dcterms:W3CDTF">2024-11-04T09:50:54Z</dcterms:modified>
  <dc:identifier>DAGVDaMGLm4</dc:identifier>
</cp:coreProperties>
</file>